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92BCA4-1824-A9A5-65FE-E47B66ADE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28DCD4-4578-A40B-FF9E-8E75E5285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AE6326-578A-2FDA-007B-6E0B6A210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AE0-44E2-417C-902C-E32F73E9F4C8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3A07D2-999F-D4E7-25C6-067B1D43D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176CFC-0E08-BBA5-D8E2-469B9BD10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FE5F-FBF0-4855-8F1E-D61AA8184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50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A65DAD-2B66-13DD-56EB-ED6DB24AB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89194F-807D-AF77-CBFA-93A878084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7F6F17-D963-B9E8-FD0C-9FF1FED0D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AE0-44E2-417C-902C-E32F73E9F4C8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D96C21-35B5-2CC2-B33D-FC04B329D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061DDB-6D80-9152-E871-736986C8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FE5F-FBF0-4855-8F1E-D61AA8184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74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74A2825-123A-0C44-973F-C86D094A93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057382-9E2C-3A45-0385-FA60F9CF8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D05454-9C32-FBDC-240E-D4CEAD0F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AE0-44E2-417C-902C-E32F73E9F4C8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9C7D7F-6F59-1C83-39C8-7DC470A6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F6EAC8-9F69-D324-2CF0-051D29566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FE5F-FBF0-4855-8F1E-D61AA8184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37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87D0F4-4CD4-F125-D233-E35B7AAFE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ED083C-F369-AAA1-246B-06CD2FFC8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E7072E-D06E-6F91-2BF5-D30E05C26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AE0-44E2-417C-902C-E32F73E9F4C8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8BE106-6A11-01B6-1944-94AB265FB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2F667A-227D-82C8-3076-CC26B0962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FE5F-FBF0-4855-8F1E-D61AA8184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94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69063F-F4D4-34F2-BCBE-45CAF66B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BD8A42-53F8-B724-5AB7-806873A0C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39F8A2-1B38-0138-C5C1-6DB705E0F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AE0-44E2-417C-902C-E32F73E9F4C8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931796-72BF-F00F-A19E-887DD3D35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A1AAF0-1BCA-B392-BBCB-31E8F0CF7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FE5F-FBF0-4855-8F1E-D61AA8184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29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EF4A65-E09C-CBE3-A736-26C0A3AC6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64DDEE-D84C-1289-5155-BACA727360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BF29B30-9DB7-E60A-4782-1102EA11F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E069C5-3526-4356-4D38-928800131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AE0-44E2-417C-902C-E32F73E9F4C8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7B885A-3A99-5D6C-5EC7-2EB73B0DF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71DD94-75C4-FB37-EF8D-0C6DC3D5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FE5F-FBF0-4855-8F1E-D61AA8184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2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1BDD43-A996-31D5-C825-B2F9D44C9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D51250-031E-0DD9-1BFC-E8F111292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BFDC61-0AAD-7D32-B9E3-BC867A809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B0EEC9C-B0F7-E2A9-6201-CAE4189FE7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748FF7D-BFFA-89A9-A9F4-CA1F06498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C09F3AC-5197-6791-6E31-0AD1677A4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AE0-44E2-417C-902C-E32F73E9F4C8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114B6E-2696-3F16-C8B1-E11C71AF1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9E0F0FD-6FBB-6712-12EA-221276963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FE5F-FBF0-4855-8F1E-D61AA8184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53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E4E09D-83B0-3879-3246-D93FEEBAA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FFA03E1-DD15-80A4-F337-BED5F93B4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AE0-44E2-417C-902C-E32F73E9F4C8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DBEF4D-9A01-568D-5BF5-2D893815B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AD607B6-50EF-F605-0B81-1A1E78EE3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FE5F-FBF0-4855-8F1E-D61AA8184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33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30E1F85-BA8A-D2E8-1776-65CC663E9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AE0-44E2-417C-902C-E32F73E9F4C8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0B1F3A9-0734-0CC5-C41F-2FA815C06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F09D9D-8F73-9F12-D4FE-0CE6AFC42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FE5F-FBF0-4855-8F1E-D61AA8184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026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2DB2BF-267B-8CB2-147B-C2D4B3EF7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324869-DB13-AA59-A81B-237C6ABF6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F85EB3-2F24-35B9-BB4F-3AD7EBCB8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C6DA0A-DF1A-8EA7-74DA-FAF1821BB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AE0-44E2-417C-902C-E32F73E9F4C8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AD98B4-2415-936A-7200-1FBB1DEC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E6C0CE-5197-C5EC-8A63-FE3FEA6A7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FE5F-FBF0-4855-8F1E-D61AA8184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5C8407-9063-ACF1-CD4A-FCBB28A6E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1C672EE-947C-9BC0-2C14-3EF5E66729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9766C0-F151-60AB-494B-590A5DF47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C8F49A-7E8B-6DA6-2CF6-3D278CF37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D4AE0-44E2-417C-902C-E32F73E9F4C8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5402D5-C9E5-FE78-4ECD-0746E195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3F255C-5A7E-3069-A97C-74AD5F5ED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FE5F-FBF0-4855-8F1E-D61AA8184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25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929A273-4E3F-0201-80C1-F0FCD56C5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7E627E-D625-87F1-FA80-274CD2F9D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779612-8ACC-74D6-15C7-61F4CCD11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D4AE0-44E2-417C-902C-E32F73E9F4C8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67ED91-76FE-E293-6F5C-0B5861C4EF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57E53B-3AC0-8EF4-ECEC-317E052AD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0FE5F-FBF0-4855-8F1E-D61AA8184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41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7823D0D-6D70-6550-25F8-4949DA90E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167" y="440261"/>
            <a:ext cx="7973665" cy="597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567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宮田 翔</dc:creator>
  <cp:lastModifiedBy>宮田 翔</cp:lastModifiedBy>
  <cp:revision>1</cp:revision>
  <dcterms:created xsi:type="dcterms:W3CDTF">2025-06-24T07:48:31Z</dcterms:created>
  <dcterms:modified xsi:type="dcterms:W3CDTF">2025-06-24T07:48:36Z</dcterms:modified>
</cp:coreProperties>
</file>